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167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451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636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147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785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207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768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739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448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286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937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31534-7BB7-4F2A-A671-4E0B7570EC1D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18CE3-E4A2-4B1B-B697-8BDD27CE9B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532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909"/>
          <a:stretch/>
        </p:blipFill>
        <p:spPr bwMode="auto">
          <a:xfrm>
            <a:off x="87529" y="1692004"/>
            <a:ext cx="12034564" cy="2221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72207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vento xmlns="d235b7b3-4221-457f-bfdf-efa0ab3438ab" xsi:nil="true"/>
    <Tema xmlns="d235b7b3-4221-457f-bfdf-efa0ab3438ab" xsi:nil="true"/>
    <Invitaci_x00f3_n xmlns="d235b7b3-4221-457f-bfdf-efa0ab3438ab" xsi:nil="true"/>
    <Fecha xmlns="d235b7b3-4221-457f-bfdf-efa0ab3438ab">Julio 8 de 2015</Fecha>
    <Descripci_x00f3_n xmlns="d235b7b3-4221-457f-bfdf-efa0ab3438ab" xsi:nil="true"/>
    <Tipo_x0020_documento xmlns="d235b7b3-4221-457f-bfdf-efa0ab3438ab">Invitación</Tipo_x0020_documento>
    <Formato xmlns="d235b7b3-4221-457f-bfdf-efa0ab3438ab">/Style%20Library/Images/ppt.svg</Formato>
    <Filtro xmlns="d235b7b3-4221-457f-bfdf-efa0ab3438ab">​​Seguridad y facilitación</Filtro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04718A44420741B3E1FD0E14100D1F" ma:contentTypeVersion="8" ma:contentTypeDescription="Create a new document." ma:contentTypeScope="" ma:versionID="8105219507ccfffdc0dabcb84140d124">
  <xsd:schema xmlns:xsd="http://www.w3.org/2001/XMLSchema" xmlns:xs="http://www.w3.org/2001/XMLSchema" xmlns:p="http://schemas.microsoft.com/office/2006/metadata/properties" xmlns:ns2="d235b7b3-4221-457f-bfdf-efa0ab3438ab" targetNamespace="http://schemas.microsoft.com/office/2006/metadata/properties" ma:root="true" ma:fieldsID="9bae1bffcf1dbc0f9769af10fa194fa3" ns2:_="">
    <xsd:import namespace="d235b7b3-4221-457f-bfdf-efa0ab3438ab"/>
    <xsd:element name="properties">
      <xsd:complexType>
        <xsd:sequence>
          <xsd:element name="documentManagement">
            <xsd:complexType>
              <xsd:all>
                <xsd:element ref="ns2:Evento" minOccurs="0"/>
                <xsd:element ref="ns2:Tema" minOccurs="0"/>
                <xsd:element ref="ns2:Invitaci_x00f3_n" minOccurs="0"/>
                <xsd:element ref="ns2:Fecha" minOccurs="0"/>
                <xsd:element ref="ns2:Descripci_x00f3_n" minOccurs="0"/>
                <xsd:element ref="ns2:Tipo_x0020_documento" minOccurs="0"/>
                <xsd:element ref="ns2:Formato" minOccurs="0"/>
                <xsd:element ref="ns2:Filtr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35b7b3-4221-457f-bfdf-efa0ab3438ab" elementFormDefault="qualified">
    <xsd:import namespace="http://schemas.microsoft.com/office/2006/documentManagement/types"/>
    <xsd:import namespace="http://schemas.microsoft.com/office/infopath/2007/PartnerControls"/>
    <xsd:element name="Evento" ma:index="8" nillable="true" ma:displayName="Evento" ma:internalName="Evento">
      <xsd:simpleType>
        <xsd:restriction base="dms:Number"/>
      </xsd:simpleType>
    </xsd:element>
    <xsd:element name="Tema" ma:index="9" nillable="true" ma:displayName="Tema" ma:internalName="Tema">
      <xsd:simpleType>
        <xsd:restriction base="dms:Text">
          <xsd:maxLength value="255"/>
        </xsd:restriction>
      </xsd:simpleType>
    </xsd:element>
    <xsd:element name="Invitaci_x00f3_n" ma:index="10" nillable="true" ma:displayName="Invitación" ma:internalName="Invitaci_x00f3_n">
      <xsd:simpleType>
        <xsd:restriction base="dms:Text">
          <xsd:maxLength value="255"/>
        </xsd:restriction>
      </xsd:simpleType>
    </xsd:element>
    <xsd:element name="Fecha" ma:index="11" nillable="true" ma:displayName="Vigencia" ma:internalName="Fecha">
      <xsd:simpleType>
        <xsd:restriction base="dms:Text">
          <xsd:maxLength value="255"/>
        </xsd:restriction>
      </xsd:simpleType>
    </xsd:element>
    <xsd:element name="Descripci_x00f3_n" ma:index="12" nillable="true" ma:displayName="Descripción" ma:internalName="Descripci_x00f3_n">
      <xsd:simpleType>
        <xsd:restriction base="dms:Text">
          <xsd:maxLength value="255"/>
        </xsd:restriction>
      </xsd:simpleType>
    </xsd:element>
    <xsd:element name="Tipo_x0020_documento" ma:index="13" nillable="true" ma:displayName="Tipo documento" ma:internalName="Tipo_x0020_documento">
      <xsd:simpleType>
        <xsd:restriction base="dms:Text">
          <xsd:maxLength value="255"/>
        </xsd:restriction>
      </xsd:simpleType>
    </xsd:element>
    <xsd:element name="Formato" ma:index="14" nillable="true" ma:displayName="Formato" ma:default="/Style%20Library/Images/pdf.svg" ma:format="Dropdown" ma:internalName="Formato">
      <xsd:simpleType>
        <xsd:restriction base="dms:Choice">
          <xsd:enumeration value="/Style%20Library/Images/pdf.svg"/>
          <xsd:enumeration value="/Style%20Library/Images/doc.svg"/>
          <xsd:enumeration value="/Style%20Library/Images/xls.svg"/>
          <xsd:enumeration value="/Style%20Library/Images/ppt.svg"/>
          <xsd:enumeration value="/Style%20Library/Images/jpg.svg"/>
        </xsd:restriction>
      </xsd:simpleType>
    </xsd:element>
    <xsd:element name="Filtro" ma:index="15" nillable="true" ma:displayName="Filtro" ma:internalName="Filtr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61EA8A-5F54-4983-8B3F-815DF856E48E}"/>
</file>

<file path=customXml/itemProps2.xml><?xml version="1.0" encoding="utf-8"?>
<ds:datastoreItem xmlns:ds="http://schemas.openxmlformats.org/officeDocument/2006/customXml" ds:itemID="{4BB82184-1C88-4664-959E-28DF89ADD879}"/>
</file>

<file path=customXml/itemProps3.xml><?xml version="1.0" encoding="utf-8"?>
<ds:datastoreItem xmlns:ds="http://schemas.openxmlformats.org/officeDocument/2006/customXml" ds:itemID="{5A61EA8A-5F54-4983-8B3F-815DF856E48E}"/>
</file>

<file path=customXml/itemProps4.xml><?xml version="1.0" encoding="utf-8"?>
<ds:datastoreItem xmlns:ds="http://schemas.openxmlformats.org/officeDocument/2006/customXml" ds:itemID="{E41EE162-DE9A-47C1-AC04-03D998A9F56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Invitación</dc:title>
  <dc:creator>Juliana Caldas Torres</dc:creator>
  <cp:lastModifiedBy>Juliana Caldas Torres</cp:lastModifiedBy>
  <cp:revision>1</cp:revision>
  <dcterms:created xsi:type="dcterms:W3CDTF">2016-01-26T17:55:44Z</dcterms:created>
  <dcterms:modified xsi:type="dcterms:W3CDTF">2016-01-26T17:55:55Z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0x010100AA04718A44420741B3E1FD0E14100D1F</vt:lpwstr>
  </property>
  <property fmtid="{D5CDD505-2E9C-101B-9397-08002B2CF9AE}" pid="3" name="_dlc_DocIdItemGuid">
    <vt:lpwstr>5d7821f1-7271-46b3-bc9e-39ea5877aef3</vt:lpwstr>
  </property>
</Properties>
</file>